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iSHaPAYsBZAqwS2RYeUCI3+K+l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" name="Google Shape;27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5c8da653b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" name="Google Shape;31;g5c8da653bc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c8da653bc_0_3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5c8da653bc_0_3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c8da653b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" name="Google Shape;54;g5c8da653bc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" name="Google Shape;65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5c8da653bc_0_6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5c8da653bc_0_6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g5c8da653bc_0_6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5c8da653bc_0_6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g5c8da653bc_0_6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g5c8da653bc_0_6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g5c8da653bc_0_6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g5c8da653bc_0_6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6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6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9.gif"/><Relationship Id="rId5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71.gif"/><Relationship Id="rId5" Type="http://schemas.openxmlformats.org/officeDocument/2006/relationships/image" Target="../media/image7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7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4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4.gif"/><Relationship Id="rId5" Type="http://schemas.openxmlformats.org/officeDocument/2006/relationships/image" Target="../media/image3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67.gif"/><Relationship Id="rId5" Type="http://schemas.openxmlformats.org/officeDocument/2006/relationships/image" Target="../media/image6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9.gif"/><Relationship Id="rId5" Type="http://schemas.openxmlformats.org/officeDocument/2006/relationships/image" Target="../media/image9.jpg"/><Relationship Id="rId6" Type="http://schemas.openxmlformats.org/officeDocument/2006/relationships/image" Target="../media/image55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5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5c8da653bc_0_57"/>
          <p:cNvSpPr/>
          <p:nvPr/>
        </p:nvSpPr>
        <p:spPr>
          <a:xfrm>
            <a:off x="747900" y="1890900"/>
            <a:ext cx="7634100" cy="51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5c8da653bc_0_57"/>
          <p:cNvSpPr/>
          <p:nvPr/>
        </p:nvSpPr>
        <p:spPr>
          <a:xfrm>
            <a:off x="592675" y="3358450"/>
            <a:ext cx="7930500" cy="244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5c8da653bc_0_57"/>
          <p:cNvSpPr/>
          <p:nvPr/>
        </p:nvSpPr>
        <p:spPr>
          <a:xfrm>
            <a:off x="1382900" y="2497675"/>
            <a:ext cx="6477000" cy="119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g5c8da653bc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9557" y="4620450"/>
            <a:ext cx="5744885" cy="14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g5c8da653bc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4050" y="2073050"/>
            <a:ext cx="1429195" cy="13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g5c8da653bc_0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3340" y="2073050"/>
            <a:ext cx="1429195" cy="13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g5c8da653bc_0_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2629" y="2073050"/>
            <a:ext cx="1429195" cy="13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5c8da653bc_0_57"/>
          <p:cNvSpPr/>
          <p:nvPr/>
        </p:nvSpPr>
        <p:spPr>
          <a:xfrm>
            <a:off x="3008500" y="1947325"/>
            <a:ext cx="126900" cy="2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5c8da653bc_0_57"/>
          <p:cNvSpPr/>
          <p:nvPr/>
        </p:nvSpPr>
        <p:spPr>
          <a:xfrm>
            <a:off x="4945975" y="1965650"/>
            <a:ext cx="126900" cy="2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5c8da653bc_0_57"/>
          <p:cNvSpPr/>
          <p:nvPr/>
        </p:nvSpPr>
        <p:spPr>
          <a:xfrm>
            <a:off x="7775950" y="1947325"/>
            <a:ext cx="399900" cy="2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g5c8da653bc_0_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475" y="6357825"/>
            <a:ext cx="2888501" cy="3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g5c8da653bc_0_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8275" y="3603760"/>
            <a:ext cx="6787451" cy="5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5c8da653bc_0_57"/>
          <p:cNvSpPr/>
          <p:nvPr/>
        </p:nvSpPr>
        <p:spPr>
          <a:xfrm>
            <a:off x="7676450" y="239900"/>
            <a:ext cx="1411200" cy="64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575" y="3265825"/>
            <a:ext cx="4885249" cy="30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9825" y="3447150"/>
            <a:ext cx="2579759" cy="29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5">
            <a:alphaModFix/>
          </a:blip>
          <a:srcRect b="0" l="19" r="19" t="0"/>
          <a:stretch/>
        </p:blipFill>
        <p:spPr>
          <a:xfrm>
            <a:off x="1014575" y="3265825"/>
            <a:ext cx="4885248" cy="30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3375" y="1634075"/>
            <a:ext cx="3093176" cy="231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3375" y="3826975"/>
            <a:ext cx="3093176" cy="23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50" y="2048675"/>
            <a:ext cx="5052500" cy="2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5">
            <a:alphaModFix/>
          </a:blip>
          <a:srcRect b="0" l="17531" r="18618" t="0"/>
          <a:stretch/>
        </p:blipFill>
        <p:spPr>
          <a:xfrm>
            <a:off x="5643832" y="2048675"/>
            <a:ext cx="3216768" cy="283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/>
          <p:nvPr/>
        </p:nvSpPr>
        <p:spPr>
          <a:xfrm>
            <a:off x="1481675" y="762000"/>
            <a:ext cx="6053700" cy="581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025" y="723900"/>
            <a:ext cx="57150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8549" y="818475"/>
            <a:ext cx="5971375" cy="56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c8da653bc_0_3133"/>
          <p:cNvSpPr/>
          <p:nvPr/>
        </p:nvSpPr>
        <p:spPr>
          <a:xfrm>
            <a:off x="1481675" y="762000"/>
            <a:ext cx="6053700" cy="581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g5c8da653bc_0_3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8549" y="818475"/>
            <a:ext cx="5971375" cy="56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/>
          <p:nvPr/>
        </p:nvSpPr>
        <p:spPr>
          <a:xfrm>
            <a:off x="381000" y="2201325"/>
            <a:ext cx="8283300" cy="373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 rotWithShape="1">
          <a:blip r:embed="rId4">
            <a:alphaModFix/>
          </a:blip>
          <a:srcRect b="0" l="-3927" r="0" t="0"/>
          <a:stretch/>
        </p:blipFill>
        <p:spPr>
          <a:xfrm>
            <a:off x="992400" y="2889925"/>
            <a:ext cx="7403002" cy="30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050" y="3200375"/>
            <a:ext cx="8638852" cy="30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1810363" y="2916325"/>
            <a:ext cx="1569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 pair - (4,2)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479775" y="2638775"/>
            <a:ext cx="8241000" cy="35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4">
            <a:alphaModFix/>
          </a:blip>
          <a:srcRect b="11573" l="22057" r="19879" t="11780"/>
          <a:stretch/>
        </p:blipFill>
        <p:spPr>
          <a:xfrm>
            <a:off x="5370650" y="3094750"/>
            <a:ext cx="2319200" cy="22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 rotWithShape="1">
          <a:blip r:embed="rId5">
            <a:alphaModFix/>
          </a:blip>
          <a:srcRect b="11581" l="22377" r="19560" t="11772"/>
          <a:stretch/>
        </p:blipFill>
        <p:spPr>
          <a:xfrm>
            <a:off x="1196050" y="3094750"/>
            <a:ext cx="2319200" cy="22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5745738" y="5679275"/>
            <a:ext cx="1569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 pair - (4,2)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4"/>
          <p:cNvSpPr txBox="1"/>
          <p:nvPr/>
        </p:nvSpPr>
        <p:spPr>
          <a:xfrm>
            <a:off x="2042113" y="5679275"/>
            <a:ext cx="972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75" y="2727425"/>
            <a:ext cx="3593250" cy="20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475" y="2727425"/>
            <a:ext cx="3593250" cy="204161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/>
          <p:nvPr/>
        </p:nvSpPr>
        <p:spPr>
          <a:xfrm>
            <a:off x="5005625" y="5025250"/>
            <a:ext cx="36456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“</a:t>
            </a:r>
            <a:r>
              <a:rPr lang="en-US" sz="1800"/>
              <a:t>Lifting up one end of something, then letting it drop down”</a:t>
            </a:r>
            <a:endParaRPr sz="1800"/>
          </a:p>
        </p:txBody>
      </p:sp>
      <p:sp>
        <p:nvSpPr>
          <p:cNvPr id="221" name="Google Shape;221;p37"/>
          <p:cNvSpPr txBox="1"/>
          <p:nvPr/>
        </p:nvSpPr>
        <p:spPr>
          <a:xfrm>
            <a:off x="714125" y="5025250"/>
            <a:ext cx="36456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“</a:t>
            </a:r>
            <a:r>
              <a:rPr lang="en-US" sz="1800">
                <a:solidFill>
                  <a:schemeClr val="dk1"/>
                </a:solidFill>
              </a:rPr>
              <a:t>Lifting up one end of something </a:t>
            </a:r>
            <a:r>
              <a:rPr b="1" lang="en-US" sz="1800">
                <a:solidFill>
                  <a:schemeClr val="dk1"/>
                </a:solidFill>
              </a:rPr>
              <a:t>without</a:t>
            </a:r>
            <a:r>
              <a:rPr lang="en-US" sz="1800">
                <a:solidFill>
                  <a:schemeClr val="dk1"/>
                </a:solidFill>
              </a:rPr>
              <a:t> letting it drop down</a:t>
            </a:r>
            <a:r>
              <a:rPr lang="en-US" sz="1800"/>
              <a:t>”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5c8da653bc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50" y="2048675"/>
            <a:ext cx="5052500" cy="2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5c8da653bc_0_32"/>
          <p:cNvPicPr preferRelativeResize="0"/>
          <p:nvPr/>
        </p:nvPicPr>
        <p:blipFill rotWithShape="1">
          <a:blip r:embed="rId5">
            <a:alphaModFix/>
          </a:blip>
          <a:srcRect b="0" l="17531" r="18618" t="0"/>
          <a:stretch/>
        </p:blipFill>
        <p:spPr>
          <a:xfrm>
            <a:off x="5643832" y="2048675"/>
            <a:ext cx="3216768" cy="28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5c8da653bc_0_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250" y="2048675"/>
            <a:ext cx="5052500" cy="283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175" y="1718750"/>
            <a:ext cx="3233899" cy="41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2016-01-27T22:24:44Z</dcterms:created>
  <dc:creator>Alireza Shafaei</dc:creator>
</cp:coreProperties>
</file>